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</p:sldIdLst>
  <p:sldSz cx="13716000" cy="17145000"/>
  <p:notesSz cx="6858000" cy="9144000"/>
  <p:embeddedFontLst>
    <p:embeddedFont>
      <p:font typeface="Celias Medium" pitchFamily="2" charset="77"/>
      <p:regular r:id="rId3"/>
      <p:italic r:id="rId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46" d="100"/>
          <a:sy n="46" d="100"/>
        </p:scale>
        <p:origin x="331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green poster with text&#10;&#10;AI-generated content may be incorrect.">
            <a:extLst>
              <a:ext uri="{FF2B5EF4-FFF2-40B4-BE49-F238E27FC236}">
                <a16:creationId xmlns:a16="http://schemas.microsoft.com/office/drawing/2014/main" id="{D051449B-035C-E012-C595-1F6E4B2CA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599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C09F9-1F13-5B48-8AB9-5A927AD664A4}" type="datetimeFigureOut">
              <a:rPr lang="en-US" smtClean="0"/>
              <a:t>8/18/25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7DAF-435E-B04B-84ED-605FB50ED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746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C09F9-1F13-5B48-8AB9-5A927AD664A4}" type="datetimeFigureOut">
              <a:rPr lang="en-US" smtClean="0"/>
              <a:t>8/18/25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7DAF-435E-B04B-84ED-605FB50ED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738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C09F9-1F13-5B48-8AB9-5A927AD664A4}" type="datetimeFigureOut">
              <a:rPr lang="en-US" smtClean="0"/>
              <a:t>8/18/25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7DAF-435E-B04B-84ED-605FB50ED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702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C09F9-1F13-5B48-8AB9-5A927AD664A4}" type="datetimeFigureOut">
              <a:rPr lang="en-US" smtClean="0"/>
              <a:t>8/18/25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7DAF-435E-B04B-84ED-605FB50ED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353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C09F9-1F13-5B48-8AB9-5A927AD664A4}" type="datetimeFigureOut">
              <a:rPr lang="en-US" smtClean="0"/>
              <a:t>8/18/25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7DAF-435E-B04B-84ED-605FB50ED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587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C09F9-1F13-5B48-8AB9-5A927AD664A4}" type="datetimeFigureOut">
              <a:rPr lang="en-US" smtClean="0"/>
              <a:t>8/18/25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7DAF-435E-B04B-84ED-605FB50ED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495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C09F9-1F13-5B48-8AB9-5A927AD664A4}" type="datetimeFigureOut">
              <a:rPr lang="en-US" smtClean="0"/>
              <a:t>8/18/25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7DAF-435E-B04B-84ED-605FB50ED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899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C09F9-1F13-5B48-8AB9-5A927AD664A4}" type="datetimeFigureOut">
              <a:rPr lang="en-US" smtClean="0"/>
              <a:t>8/18/25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7DAF-435E-B04B-84ED-605FB50ED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393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C09F9-1F13-5B48-8AB9-5A927AD664A4}" type="datetimeFigureOut">
              <a:rPr lang="en-US" smtClean="0"/>
              <a:t>8/18/25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7DAF-435E-B04B-84ED-605FB50ED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489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C09F9-1F13-5B48-8AB9-5A927AD664A4}" type="datetimeFigureOut">
              <a:rPr lang="en-US" smtClean="0"/>
              <a:t>8/18/25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7DAF-435E-B04B-84ED-605FB50ED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99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EC09F9-1F13-5B48-8AB9-5A927AD664A4}" type="datetimeFigureOut">
              <a:rPr lang="en-US" smtClean="0"/>
              <a:t>8/18/25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107DAF-435E-B04B-84ED-605FB50ED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10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8A0A92F-0787-C195-9F72-F2727A6120A7}"/>
              </a:ext>
            </a:extLst>
          </p:cNvPr>
          <p:cNvSpPr txBox="1">
            <a:spLocks/>
          </p:cNvSpPr>
          <p:nvPr/>
        </p:nvSpPr>
        <p:spPr>
          <a:xfrm>
            <a:off x="9225607" y="11190992"/>
            <a:ext cx="2938684" cy="9271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solidFill>
                  <a:schemeClr val="bg1"/>
                </a:solidFill>
                <a:latin typeface="Celias Medium" pitchFamily="2" charset="77"/>
              </a:rPr>
              <a:t>0000</a:t>
            </a:r>
          </a:p>
        </p:txBody>
      </p:sp>
    </p:spTree>
    <p:extLst>
      <p:ext uri="{BB962C8B-B14F-4D97-AF65-F5344CB8AC3E}">
        <p14:creationId xmlns:p14="http://schemas.microsoft.com/office/powerpoint/2010/main" val="2519412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>
        <a:noAutofit/>
      </a:bodyPr>
      <a:lstStyle>
        <a:defPPr algn="l">
          <a:defRPr sz="5800" dirty="0">
            <a:solidFill>
              <a:schemeClr val="bg1"/>
            </a:solidFill>
            <a:latin typeface="Celias Medium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</Words>
  <Application>Microsoft Macintosh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Celias Medium</vt:lpstr>
      <vt:lpstr>Arial</vt:lpstr>
      <vt:lpstr>Aptos Display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Elle Pagel</dc:creator>
  <cp:lastModifiedBy>Elle Pagel</cp:lastModifiedBy>
  <cp:revision>4</cp:revision>
  <dcterms:created xsi:type="dcterms:W3CDTF">2025-08-13T20:53:41Z</dcterms:created>
  <dcterms:modified xsi:type="dcterms:W3CDTF">2025-08-18T14:28:53Z</dcterms:modified>
</cp:coreProperties>
</file>