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</p:sldMasterIdLst>
  <p:sldIdLst>
    <p:sldId id="256" r:id="rId2"/>
  </p:sldIdLst>
  <p:sldSz cx="15243175" cy="8001000"/>
  <p:notesSz cx="6858000" cy="9144000"/>
  <p:embeddedFontLst>
    <p:embeddedFont>
      <p:font typeface="Celias Medium" pitchFamily="2" charset="77"/>
      <p:regular r:id="rId3"/>
      <p:italic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81" d="100"/>
          <a:sy n="81" d="100"/>
        </p:scale>
        <p:origin x="216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2488520"/>
            <a:ext cx="11432381" cy="2785533"/>
          </a:xfrm>
        </p:spPr>
        <p:txBody>
          <a:bodyPr anchor="b"/>
          <a:lstStyle>
            <a:lvl1pPr algn="ctr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794564-E8B4-ADC8-1657-96A6FDD32C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5338676" cy="805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1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5980"/>
            <a:ext cx="3286810" cy="67804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9" y="425980"/>
            <a:ext cx="9669889" cy="67804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5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94696"/>
            <a:ext cx="13147238" cy="3328193"/>
          </a:xfrm>
        </p:spPr>
        <p:txBody>
          <a:bodyPr anchor="b"/>
          <a:lstStyle>
            <a:lvl1pPr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54374"/>
            <a:ext cx="13147238" cy="1750218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tint val="82000"/>
                  </a:schemeClr>
                </a:solidFill>
              </a:defRPr>
            </a:lvl1pPr>
            <a:lvl2pPr marL="533389" indent="0">
              <a:buNone/>
              <a:defRPr sz="2333">
                <a:solidFill>
                  <a:schemeClr val="tx1">
                    <a:tint val="82000"/>
                  </a:schemeClr>
                </a:solidFill>
              </a:defRPr>
            </a:lvl2pPr>
            <a:lvl3pPr marL="1066778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3pPr>
            <a:lvl4pPr marL="1600168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4pPr>
            <a:lvl5pPr marL="2133557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5pPr>
            <a:lvl6pPr marL="2666946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6pPr>
            <a:lvl7pPr marL="3200335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7pPr>
            <a:lvl8pPr marL="3733725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8pPr>
            <a:lvl9pPr marL="4267114" indent="0">
              <a:buNone/>
              <a:defRPr sz="18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8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9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4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5980"/>
            <a:ext cx="13147238" cy="15464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61358"/>
            <a:ext cx="6448577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389" indent="0">
              <a:buNone/>
              <a:defRPr sz="2333" b="1"/>
            </a:lvl2pPr>
            <a:lvl3pPr marL="1066778" indent="0">
              <a:buNone/>
              <a:defRPr sz="2100" b="1"/>
            </a:lvl3pPr>
            <a:lvl4pPr marL="1600168" indent="0">
              <a:buNone/>
              <a:defRPr sz="1867" b="1"/>
            </a:lvl4pPr>
            <a:lvl5pPr marL="2133557" indent="0">
              <a:buNone/>
              <a:defRPr sz="1867" b="1"/>
            </a:lvl5pPr>
            <a:lvl6pPr marL="2666946" indent="0">
              <a:buNone/>
              <a:defRPr sz="1867" b="1"/>
            </a:lvl6pPr>
            <a:lvl7pPr marL="3200335" indent="0">
              <a:buNone/>
              <a:defRPr sz="1867" b="1"/>
            </a:lvl7pPr>
            <a:lvl8pPr marL="3733725" indent="0">
              <a:buNone/>
              <a:defRPr sz="1867" b="1"/>
            </a:lvl8pPr>
            <a:lvl9pPr marL="4267114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22588"/>
            <a:ext cx="6448577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8" y="1961358"/>
            <a:ext cx="6480335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389" indent="0">
              <a:buNone/>
              <a:defRPr sz="2333" b="1"/>
            </a:lvl2pPr>
            <a:lvl3pPr marL="1066778" indent="0">
              <a:buNone/>
              <a:defRPr sz="2100" b="1"/>
            </a:lvl3pPr>
            <a:lvl4pPr marL="1600168" indent="0">
              <a:buNone/>
              <a:defRPr sz="1867" b="1"/>
            </a:lvl4pPr>
            <a:lvl5pPr marL="2133557" indent="0">
              <a:buNone/>
              <a:defRPr sz="1867" b="1"/>
            </a:lvl5pPr>
            <a:lvl6pPr marL="2666946" indent="0">
              <a:buNone/>
              <a:defRPr sz="1867" b="1"/>
            </a:lvl6pPr>
            <a:lvl7pPr marL="3200335" indent="0">
              <a:buNone/>
              <a:defRPr sz="1867" b="1"/>
            </a:lvl7pPr>
            <a:lvl8pPr marL="3733725" indent="0">
              <a:buNone/>
              <a:defRPr sz="1867" b="1"/>
            </a:lvl8pPr>
            <a:lvl9pPr marL="4267114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8" y="2922588"/>
            <a:ext cx="6480335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6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02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6" y="1151996"/>
            <a:ext cx="7716857" cy="5685896"/>
          </a:xfrm>
        </p:spPr>
        <p:txBody>
          <a:bodyPr/>
          <a:lstStyle>
            <a:lvl1pPr>
              <a:defRPr sz="3733"/>
            </a:lvl1pPr>
            <a:lvl2pPr>
              <a:defRPr sz="3267"/>
            </a:lvl2pPr>
            <a:lvl3pPr>
              <a:defRPr sz="2800"/>
            </a:lvl3pPr>
            <a:lvl4pPr>
              <a:defRPr sz="2333"/>
            </a:lvl4pPr>
            <a:lvl5pPr>
              <a:defRPr sz="2333"/>
            </a:lvl5pPr>
            <a:lvl6pPr>
              <a:defRPr sz="2333"/>
            </a:lvl6pPr>
            <a:lvl7pPr>
              <a:defRPr sz="2333"/>
            </a:lvl7pPr>
            <a:lvl8pPr>
              <a:defRPr sz="2333"/>
            </a:lvl8pPr>
            <a:lvl9pPr>
              <a:defRPr sz="2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1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389" indent="0">
              <a:buNone/>
              <a:defRPr sz="1633"/>
            </a:lvl2pPr>
            <a:lvl3pPr marL="1066778" indent="0">
              <a:buNone/>
              <a:defRPr sz="1400"/>
            </a:lvl3pPr>
            <a:lvl4pPr marL="1600168" indent="0">
              <a:buNone/>
              <a:defRPr sz="1167"/>
            </a:lvl4pPr>
            <a:lvl5pPr marL="2133557" indent="0">
              <a:buNone/>
              <a:defRPr sz="1167"/>
            </a:lvl5pPr>
            <a:lvl6pPr marL="2666946" indent="0">
              <a:buNone/>
              <a:defRPr sz="1167"/>
            </a:lvl6pPr>
            <a:lvl7pPr marL="3200335" indent="0">
              <a:buNone/>
              <a:defRPr sz="1167"/>
            </a:lvl7pPr>
            <a:lvl8pPr marL="3733725" indent="0">
              <a:buNone/>
              <a:defRPr sz="1167"/>
            </a:lvl8pPr>
            <a:lvl9pPr marL="4267114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6" y="1151996"/>
            <a:ext cx="7716857" cy="5685896"/>
          </a:xfrm>
        </p:spPr>
        <p:txBody>
          <a:bodyPr anchor="t"/>
          <a:lstStyle>
            <a:lvl1pPr marL="0" indent="0">
              <a:buNone/>
              <a:defRPr sz="3733"/>
            </a:lvl1pPr>
            <a:lvl2pPr marL="533389" indent="0">
              <a:buNone/>
              <a:defRPr sz="3267"/>
            </a:lvl2pPr>
            <a:lvl3pPr marL="1066778" indent="0">
              <a:buNone/>
              <a:defRPr sz="2800"/>
            </a:lvl3pPr>
            <a:lvl4pPr marL="1600168" indent="0">
              <a:buNone/>
              <a:defRPr sz="2333"/>
            </a:lvl4pPr>
            <a:lvl5pPr marL="2133557" indent="0">
              <a:buNone/>
              <a:defRPr sz="2333"/>
            </a:lvl5pPr>
            <a:lvl6pPr marL="2666946" indent="0">
              <a:buNone/>
              <a:defRPr sz="2333"/>
            </a:lvl6pPr>
            <a:lvl7pPr marL="3200335" indent="0">
              <a:buNone/>
              <a:defRPr sz="2333"/>
            </a:lvl7pPr>
            <a:lvl8pPr marL="3733725" indent="0">
              <a:buNone/>
              <a:defRPr sz="2333"/>
            </a:lvl8pPr>
            <a:lvl9pPr marL="4267114" indent="0">
              <a:buNone/>
              <a:defRPr sz="2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1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389" indent="0">
              <a:buNone/>
              <a:defRPr sz="1633"/>
            </a:lvl2pPr>
            <a:lvl3pPr marL="1066778" indent="0">
              <a:buNone/>
              <a:defRPr sz="1400"/>
            </a:lvl3pPr>
            <a:lvl4pPr marL="1600168" indent="0">
              <a:buNone/>
              <a:defRPr sz="1167"/>
            </a:lvl4pPr>
            <a:lvl5pPr marL="2133557" indent="0">
              <a:buNone/>
              <a:defRPr sz="1167"/>
            </a:lvl5pPr>
            <a:lvl6pPr marL="2666946" indent="0">
              <a:buNone/>
              <a:defRPr sz="1167"/>
            </a:lvl6pPr>
            <a:lvl7pPr marL="3200335" indent="0">
              <a:buNone/>
              <a:defRPr sz="1167"/>
            </a:lvl7pPr>
            <a:lvl8pPr marL="3733725" indent="0">
              <a:buNone/>
              <a:defRPr sz="1167"/>
            </a:lvl8pPr>
            <a:lvl9pPr marL="4267114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47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5980"/>
            <a:ext cx="13147238" cy="1546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9896"/>
            <a:ext cx="13147238" cy="5076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C18206-ACB2-B44C-B067-CAABF17288BD}" type="datetimeFigureOut">
              <a:rPr lang="en-US" smtClean="0"/>
              <a:t>8/13/25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415742"/>
            <a:ext cx="5144572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3AE50B-101F-B849-9700-ABA60B052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13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6778" rtl="0" eaLnBrk="1" latinLnBrk="0" hangingPunct="1">
        <a:lnSpc>
          <a:spcPct val="90000"/>
        </a:lnSpc>
        <a:spcBef>
          <a:spcPct val="0"/>
        </a:spcBef>
        <a:buNone/>
        <a:defRPr sz="51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95" indent="-266695" algn="l" defTabSz="1066778" rtl="0" eaLnBrk="1" latinLnBrk="0" hangingPunct="1">
        <a:lnSpc>
          <a:spcPct val="90000"/>
        </a:lnSpc>
        <a:spcBef>
          <a:spcPts val="1167"/>
        </a:spcBef>
        <a:buFont typeface="Arial" panose="020B0604020202020204" pitchFamily="34" charset="0"/>
        <a:buChar char="•"/>
        <a:defRPr sz="3267" kern="1200">
          <a:solidFill>
            <a:schemeClr val="tx1"/>
          </a:solidFill>
          <a:latin typeface="+mn-lt"/>
          <a:ea typeface="+mn-ea"/>
          <a:cs typeface="+mn-cs"/>
        </a:defRPr>
      </a:lvl1pPr>
      <a:lvl2pPr marL="800084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33473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866862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400252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33641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67030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419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33809" indent="-266695" algn="l" defTabSz="1066778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389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78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8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557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6946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335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725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7114" algn="l" defTabSz="106677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54A7-2039-98A7-EB22-339F4CAA6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2600" y="5168900"/>
            <a:ext cx="2057400" cy="927101"/>
          </a:xfrm>
        </p:spPr>
        <p:txBody>
          <a:bodyPr>
            <a:noAutofit/>
          </a:bodyPr>
          <a:lstStyle/>
          <a:p>
            <a:pPr algn="l"/>
            <a:r>
              <a:rPr lang="en-US" sz="5500" dirty="0">
                <a:solidFill>
                  <a:schemeClr val="bg1"/>
                </a:solidFill>
                <a:latin typeface="Celias Medium" pitchFamily="2" charset="77"/>
              </a:rPr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40079892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0" sz="5500" b="0" i="0" u="none" strike="noStrike" kern="1200" cap="none" spc="0" normalizeH="0" baseline="0" noProof="0" dirty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Celias Medium" pitchFamily="2" charset="77"/>
            <a:ea typeface="+mj-ea"/>
            <a:cs typeface="+mj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</TotalTime>
  <Words>1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Celias Medium</vt:lpstr>
      <vt:lpstr>Aptos Display</vt:lpstr>
      <vt:lpstr>Aptos</vt:lpstr>
      <vt:lpstr>Arial</vt:lpstr>
      <vt:lpstr>1_Office Theme</vt:lpstr>
      <vt:lpstr>0000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Elle Pagel</dc:creator>
  <cp:lastModifiedBy>Elle Pagel</cp:lastModifiedBy>
  <cp:revision>3</cp:revision>
  <dcterms:created xsi:type="dcterms:W3CDTF">2025-08-13T12:22:19Z</dcterms:created>
  <dcterms:modified xsi:type="dcterms:W3CDTF">2025-08-13T20:53:29Z</dcterms:modified>
</cp:coreProperties>
</file>