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6" r:id="rId2"/>
  </p:sldIdLst>
  <p:sldSz cx="13716000" cy="13716000"/>
  <p:notesSz cx="6858000" cy="9144000"/>
  <p:embeddedFontLst>
    <p:embeddedFont>
      <p:font typeface="Celias Medium" pitchFamily="2" charset="77"/>
      <p:regular r:id="rId3"/>
      <p:italic r:id="rId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93"/>
    <p:restoredTop sz="96327"/>
  </p:normalViewPr>
  <p:slideViewPr>
    <p:cSldViewPr snapToGrid="0">
      <p:cViewPr>
        <p:scale>
          <a:sx n="105" d="100"/>
          <a:sy n="105" d="100"/>
        </p:scale>
        <p:origin x="768" y="-3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e and green background with text and dots&#10;&#10;AI-generated content may be incorrect.">
            <a:extLst>
              <a:ext uri="{FF2B5EF4-FFF2-40B4-BE49-F238E27FC236}">
                <a16:creationId xmlns:a16="http://schemas.microsoft.com/office/drawing/2014/main" id="{11E222A2-4687-9146-0B16-AAE8615E7B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39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A9FA8-7FDB-3A41-96D5-C7736D23D037}" type="datetimeFigureOut">
              <a:rPr lang="en-US" smtClean="0"/>
              <a:t>8/18/25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91DC2-3AAE-FE4E-A5CC-FED924CF56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851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A9FA8-7FDB-3A41-96D5-C7736D23D037}" type="datetimeFigureOut">
              <a:rPr lang="en-US" smtClean="0"/>
              <a:t>8/18/25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91DC2-3AAE-FE4E-A5CC-FED924CF56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888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A9FA8-7FDB-3A41-96D5-C7736D23D037}" type="datetimeFigureOut">
              <a:rPr lang="en-US" smtClean="0"/>
              <a:t>8/18/25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91DC2-3AAE-FE4E-A5CC-FED924CF56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436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A9FA8-7FDB-3A41-96D5-C7736D23D037}" type="datetimeFigureOut">
              <a:rPr lang="en-US" smtClean="0"/>
              <a:t>8/18/25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91DC2-3AAE-FE4E-A5CC-FED924CF56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51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A9FA8-7FDB-3A41-96D5-C7736D23D037}" type="datetimeFigureOut">
              <a:rPr lang="en-US" smtClean="0"/>
              <a:t>8/18/25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91DC2-3AAE-FE4E-A5CC-FED924CF56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16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A9FA8-7FDB-3A41-96D5-C7736D23D037}" type="datetimeFigureOut">
              <a:rPr lang="en-US" smtClean="0"/>
              <a:t>8/18/25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91DC2-3AAE-FE4E-A5CC-FED924CF56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704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A9FA8-7FDB-3A41-96D5-C7736D23D037}" type="datetimeFigureOut">
              <a:rPr lang="en-US" smtClean="0"/>
              <a:t>8/18/25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91DC2-3AAE-FE4E-A5CC-FED924CF56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331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A9FA8-7FDB-3A41-96D5-C7736D23D037}" type="datetimeFigureOut">
              <a:rPr lang="en-US" smtClean="0"/>
              <a:t>8/18/25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91DC2-3AAE-FE4E-A5CC-FED924CF56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556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A9FA8-7FDB-3A41-96D5-C7736D23D037}" type="datetimeFigureOut">
              <a:rPr lang="en-US" smtClean="0"/>
              <a:t>8/18/25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91DC2-3AAE-FE4E-A5CC-FED924CF56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751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A9FA8-7FDB-3A41-96D5-C7736D23D037}" type="datetimeFigureOut">
              <a:rPr lang="en-US" smtClean="0"/>
              <a:t>8/18/25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91DC2-3AAE-FE4E-A5CC-FED924CF56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979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6A9FA8-7FDB-3A41-96D5-C7736D23D037}" type="datetimeFigureOut">
              <a:rPr lang="en-US" smtClean="0"/>
              <a:t>8/18/25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591DC2-3AAE-FE4E-A5CC-FED924CF56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94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CA128A7-6232-CE8F-756A-BDE174D34F62}"/>
              </a:ext>
            </a:extLst>
          </p:cNvPr>
          <p:cNvSpPr txBox="1">
            <a:spLocks/>
          </p:cNvSpPr>
          <p:nvPr/>
        </p:nvSpPr>
        <p:spPr>
          <a:xfrm>
            <a:off x="8749145" y="9605538"/>
            <a:ext cx="2057400" cy="927101"/>
          </a:xfrm>
          <a:prstGeom prst="rect">
            <a:avLst/>
          </a:prstGeom>
        </p:spPr>
        <p:txBody>
          <a:bodyPr>
            <a:no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700">
                <a:solidFill>
                  <a:schemeClr val="bg1"/>
                </a:solidFill>
                <a:latin typeface="Celias Medium" pitchFamily="2" charset="77"/>
              </a:rPr>
              <a:t>0000</a:t>
            </a:r>
            <a:endParaRPr lang="en-US" sz="5700" dirty="0">
              <a:solidFill>
                <a:schemeClr val="bg1"/>
              </a:solidFill>
              <a:latin typeface="Celias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36172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>
        <a:noAutofit/>
      </a:bodyPr>
      <a:lstStyle>
        <a:defPPr algn="l">
          <a:defRPr sz="5700" dirty="0" smtClean="0">
            <a:solidFill>
              <a:schemeClr val="bg1"/>
            </a:solidFill>
            <a:latin typeface="Celias Medium" pitchFamily="2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</TotalTime>
  <Words>1</Words>
  <Application>Microsoft Macintosh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Celias Medium</vt:lpstr>
      <vt:lpstr>Arial</vt:lpstr>
      <vt:lpstr>Aptos Display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Elle Pagel</dc:creator>
  <cp:lastModifiedBy>Elle Pagel</cp:lastModifiedBy>
  <cp:revision>4</cp:revision>
  <dcterms:created xsi:type="dcterms:W3CDTF">2025-08-13T20:40:21Z</dcterms:created>
  <dcterms:modified xsi:type="dcterms:W3CDTF">2025-08-18T14:28:36Z</dcterms:modified>
</cp:coreProperties>
</file>