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1" r:id="rId2"/>
    <p:sldId id="260" r:id="rId3"/>
    <p:sldId id="262" r:id="rId4"/>
    <p:sldId id="264" r:id="rId5"/>
    <p:sldId id="263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E48"/>
    <a:srgbClr val="EDDA26"/>
    <a:srgbClr val="EE7624"/>
    <a:srgbClr val="3CBFAE"/>
    <a:srgbClr val="1668B3"/>
    <a:srgbClr val="003C71"/>
    <a:srgbClr val="FF3C1F"/>
    <a:srgbClr val="612166"/>
    <a:srgbClr val="004876"/>
    <a:srgbClr val="4EC1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/>
    <p:restoredTop sz="94604"/>
  </p:normalViewPr>
  <p:slideViewPr>
    <p:cSldViewPr snapToGrid="0" snapToObjects="1">
      <p:cViewPr varScale="1">
        <p:scale>
          <a:sx n="192" d="100"/>
          <a:sy n="192" d="100"/>
        </p:scale>
        <p:origin x="168" y="32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3E83E-DDFF-F542-A610-43F0B55581AE}" type="datetimeFigureOut">
              <a:rPr lang="en-US" smtClean="0"/>
              <a:t>1/11/18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75931-05CA-9B45-AFBE-09303646C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276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7A6D5-019C-CC49-B16E-2A5486BAE0A6}" type="datetimeFigureOut">
              <a:rPr lang="en-US" smtClean="0"/>
              <a:t>1/11/18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8DF2A-246C-5943-AA1F-65320A13D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051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8469" y="1911537"/>
            <a:ext cx="8825648" cy="1082412"/>
          </a:xfrm>
        </p:spPr>
        <p:txBody>
          <a:bodyPr anchor="b"/>
          <a:lstStyle>
            <a:lvl1pPr algn="ctr">
              <a:lnSpc>
                <a:spcPts val="4200"/>
              </a:lnSpc>
              <a:defRPr sz="4400">
                <a:solidFill>
                  <a:srgbClr val="612166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469" y="3004121"/>
            <a:ext cx="8825648" cy="684770"/>
          </a:xfrm>
        </p:spPr>
        <p:txBody>
          <a:bodyPr>
            <a:noAutofit/>
          </a:bodyPr>
          <a:lstStyle>
            <a:lvl1pPr marL="0" indent="0" algn="ctr">
              <a:lnSpc>
                <a:spcPts val="2180"/>
              </a:lnSpc>
              <a:buNone/>
              <a:defRPr sz="2400">
                <a:solidFill>
                  <a:srgbClr val="3CBFA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7050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4876"/>
                </a:solidFill>
                <a:latin typeface="Helvetica"/>
                <a:cs typeface="Helvetica"/>
              </a:defRPr>
            </a:lvl1pPr>
          </a:lstStyle>
          <a:p>
            <a:fld id="{EDA70615-D363-274D-B058-60EA553C0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49411" y="4849284"/>
            <a:ext cx="2375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612166"/>
                </a:solidFill>
                <a:latin typeface="Helvetica"/>
                <a:cs typeface="Helvetica"/>
              </a:rPr>
              <a:t>SSO2018.ORG</a:t>
            </a:r>
            <a:r>
              <a:rPr lang="en-US" sz="1000" b="1" baseline="0" dirty="0" smtClean="0">
                <a:solidFill>
                  <a:srgbClr val="612166"/>
                </a:solidFill>
                <a:latin typeface="Helvetica"/>
                <a:cs typeface="Helvetica"/>
              </a:rPr>
              <a:t> </a:t>
            </a:r>
            <a:r>
              <a:rPr lang="en-US" sz="1000" b="1" baseline="0" dirty="0" smtClean="0">
                <a:solidFill>
                  <a:srgbClr val="3CBFAE"/>
                </a:solidFill>
                <a:latin typeface="Helvetica"/>
                <a:cs typeface="Helvetica"/>
              </a:rPr>
              <a:t>|</a:t>
            </a:r>
            <a:r>
              <a:rPr lang="en-US" sz="1000" b="1" baseline="0" dirty="0" smtClean="0">
                <a:solidFill>
                  <a:srgbClr val="612166"/>
                </a:solidFill>
                <a:latin typeface="Helvetica"/>
                <a:cs typeface="Helvetica"/>
              </a:rPr>
              <a:t> </a:t>
            </a:r>
            <a:r>
              <a:rPr lang="en-US" sz="1000" b="1" dirty="0" smtClean="0">
                <a:solidFill>
                  <a:srgbClr val="612166"/>
                </a:solidFill>
                <a:latin typeface="Helvetica"/>
                <a:cs typeface="Helvetica"/>
              </a:rPr>
              <a:t>#SSO2018</a:t>
            </a:r>
            <a:endParaRPr lang="en-US" sz="1000" b="1" dirty="0">
              <a:solidFill>
                <a:srgbClr val="612166"/>
              </a:solidFill>
              <a:latin typeface="Helvetica"/>
              <a:cs typeface="Helvetica"/>
            </a:endParaRPr>
          </a:p>
        </p:txBody>
      </p:sp>
      <p:pic>
        <p:nvPicPr>
          <p:cNvPr id="6" name="Picture 5" descr="SSO(r)_Horizontal_2-line_PMS214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307" y="4831465"/>
            <a:ext cx="1548478" cy="24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8666" y="935447"/>
            <a:ext cx="8641119" cy="45512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666" y="1451113"/>
            <a:ext cx="8641119" cy="3489023"/>
          </a:xfrm>
        </p:spPr>
        <p:txBody>
          <a:bodyPr>
            <a:noAutofit/>
          </a:bodyPr>
          <a:lstStyle>
            <a:lvl1pPr>
              <a:lnSpc>
                <a:spcPts val="248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</a:t>
            </a:r>
            <a:r>
              <a:rPr lang="en-US" dirty="0" smtClean="0"/>
              <a:t>styles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0615-D363-274D-B058-60EA553C0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28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8666" y="935986"/>
            <a:ext cx="8641119" cy="45512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665" y="1426741"/>
            <a:ext cx="8641119" cy="3466668"/>
          </a:xfrm>
        </p:spPr>
        <p:txBody>
          <a:bodyPr>
            <a:noAutofit/>
          </a:bodyPr>
          <a:lstStyle>
            <a:lvl1pPr marL="342900" indent="-342900">
              <a:lnSpc>
                <a:spcPts val="2480"/>
              </a:lnSpc>
              <a:buFont typeface="Courier New"/>
              <a:buChar char="o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buClr>
                <a:srgbClr val="612166"/>
              </a:buClr>
              <a:buFont typeface="Arial" charset="0"/>
              <a:buChar char="•"/>
              <a:defRPr sz="2000">
                <a:solidFill>
                  <a:srgbClr val="333E48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143000" indent="-228600">
              <a:buClr>
                <a:srgbClr val="1668B3"/>
              </a:buClr>
              <a:buFont typeface="Courier New" charset="0"/>
              <a:buChar char="o"/>
              <a:defRPr sz="1800">
                <a:solidFill>
                  <a:srgbClr val="333E48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1600200" indent="-228600">
              <a:buClr>
                <a:srgbClr val="FF3C1F"/>
              </a:buClr>
              <a:buFont typeface="Arial" charset="0"/>
              <a:buChar char="•"/>
              <a:defRPr sz="1600">
                <a:solidFill>
                  <a:srgbClr val="333E48"/>
                </a:solidFill>
                <a:latin typeface="Arial Narrow" charset="0"/>
                <a:ea typeface="Arial Narrow" charset="0"/>
                <a:cs typeface="Arial Narrow" charset="0"/>
              </a:defRPr>
            </a:lvl4pPr>
            <a:lvl5pPr>
              <a:defRPr>
                <a:solidFill>
                  <a:srgbClr val="333E48"/>
                </a:solidFill>
                <a:latin typeface="Arial Narrow" charset="0"/>
                <a:ea typeface="Arial Narrow" charset="0"/>
                <a:cs typeface="Arial Narrow" charset="0"/>
              </a:defRPr>
            </a:lvl5pPr>
          </a:lstStyle>
          <a:p>
            <a:pPr lvl="0"/>
            <a:r>
              <a:rPr lang="en-US" dirty="0" smtClean="0"/>
              <a:t>Click to edit Master text </a:t>
            </a:r>
            <a:r>
              <a:rPr lang="en-US" dirty="0" smtClean="0"/>
              <a:t>style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</a:t>
            </a:r>
            <a:r>
              <a:rPr lang="en-US" dirty="0" smtClean="0"/>
              <a:t>level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0615-D363-274D-B058-60EA553C0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302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39" y="2978187"/>
            <a:ext cx="8416136" cy="1021556"/>
          </a:xfrm>
        </p:spPr>
        <p:txBody>
          <a:bodyPr anchor="t"/>
          <a:lstStyle>
            <a:lvl1pPr algn="l">
              <a:lnSpc>
                <a:spcPts val="3800"/>
              </a:lnSpc>
              <a:defRPr sz="4000" b="1" cap="all">
                <a:solidFill>
                  <a:srgbClr val="6121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4839" y="1748886"/>
            <a:ext cx="8416136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3C7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1985" y="2924900"/>
            <a:ext cx="8348990" cy="0"/>
          </a:xfrm>
          <a:prstGeom prst="line">
            <a:avLst/>
          </a:prstGeom>
          <a:ln>
            <a:solidFill>
              <a:srgbClr val="3CBFA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7050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4876"/>
                </a:solidFill>
                <a:latin typeface="Helvetica"/>
                <a:cs typeface="Helvetica"/>
              </a:defRPr>
            </a:lvl1pPr>
          </a:lstStyle>
          <a:p>
            <a:fld id="{EDA70615-D363-274D-B058-60EA553C0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28" r="4516" b="45282"/>
          <a:stretch/>
        </p:blipFill>
        <p:spPr>
          <a:xfrm>
            <a:off x="112156" y="89064"/>
            <a:ext cx="8992013" cy="872837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49411" y="4849284"/>
            <a:ext cx="2375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612166"/>
                </a:solidFill>
                <a:latin typeface="Helvetica"/>
                <a:cs typeface="Helvetica"/>
              </a:rPr>
              <a:t>SSO2018.ORG</a:t>
            </a:r>
            <a:r>
              <a:rPr lang="en-US" sz="1000" b="1" baseline="0" dirty="0" smtClean="0">
                <a:solidFill>
                  <a:srgbClr val="612166"/>
                </a:solidFill>
                <a:latin typeface="Helvetica"/>
                <a:cs typeface="Helvetica"/>
              </a:rPr>
              <a:t> </a:t>
            </a:r>
            <a:r>
              <a:rPr lang="en-US" sz="1000" b="1" baseline="0" dirty="0" smtClean="0">
                <a:solidFill>
                  <a:srgbClr val="3CBFAE"/>
                </a:solidFill>
                <a:latin typeface="Helvetica"/>
                <a:cs typeface="Helvetica"/>
              </a:rPr>
              <a:t>|</a:t>
            </a:r>
            <a:r>
              <a:rPr lang="en-US" sz="1000" b="1" baseline="0" dirty="0" smtClean="0">
                <a:solidFill>
                  <a:srgbClr val="612166"/>
                </a:solidFill>
                <a:latin typeface="Helvetica"/>
                <a:cs typeface="Helvetica"/>
              </a:rPr>
              <a:t> </a:t>
            </a:r>
            <a:r>
              <a:rPr lang="en-US" sz="1000" b="1" dirty="0" smtClean="0">
                <a:solidFill>
                  <a:srgbClr val="612166"/>
                </a:solidFill>
                <a:latin typeface="Helvetica"/>
                <a:cs typeface="Helvetica"/>
              </a:rPr>
              <a:t>#SSO2018</a:t>
            </a:r>
            <a:endParaRPr lang="en-US" sz="1000" b="1" dirty="0">
              <a:solidFill>
                <a:srgbClr val="612166"/>
              </a:solidFill>
              <a:latin typeface="Helvetica"/>
              <a:cs typeface="Helvetica"/>
            </a:endParaRPr>
          </a:p>
        </p:txBody>
      </p:sp>
      <p:pic>
        <p:nvPicPr>
          <p:cNvPr id="9" name="Picture 8" descr="SSO(r)_Horizontal_2-line_PMS214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307" y="4831465"/>
            <a:ext cx="1548478" cy="24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88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3C1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8666" y="1448994"/>
            <a:ext cx="4247135" cy="3467390"/>
          </a:xfrm>
        </p:spPr>
        <p:txBody>
          <a:bodyPr/>
          <a:lstStyle>
            <a:lvl1pPr marL="256032" indent="-256032">
              <a:lnSpc>
                <a:spcPts val="2080"/>
              </a:lnSpc>
              <a:buClr>
                <a:srgbClr val="3CBFAE"/>
              </a:buClr>
              <a:buFont typeface="Courier New"/>
              <a:buChar char="o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66344" indent="-192024">
              <a:lnSpc>
                <a:spcPts val="1880"/>
              </a:lnSpc>
              <a:buClr>
                <a:srgbClr val="612166"/>
              </a:buClr>
              <a:buFont typeface="Arial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defRPr>
            </a:lvl2pPr>
            <a:lvl3pPr marL="685800" indent="-228600">
              <a:lnSpc>
                <a:spcPts val="1680"/>
              </a:lnSpc>
              <a:buClr>
                <a:srgbClr val="1668B3"/>
              </a:buClr>
              <a:buFont typeface="Courier New"/>
              <a:buChar char="o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defRPr>
            </a:lvl3pPr>
            <a:lvl4pPr>
              <a:buClr>
                <a:srgbClr val="4EC1E0"/>
              </a:buClr>
              <a:defRPr sz="1800">
                <a:solidFill>
                  <a:srgbClr val="333E48"/>
                </a:solidFill>
              </a:defRPr>
            </a:lvl4pPr>
            <a:lvl5pPr>
              <a:buClr>
                <a:srgbClr val="4EC1E0"/>
              </a:buClr>
              <a:defRPr sz="1800">
                <a:solidFill>
                  <a:srgbClr val="333E4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8994"/>
            <a:ext cx="4241584" cy="3467390"/>
          </a:xfrm>
        </p:spPr>
        <p:txBody>
          <a:bodyPr/>
          <a:lstStyle>
            <a:lvl1pPr marL="256032" indent="-256032">
              <a:lnSpc>
                <a:spcPts val="2080"/>
              </a:lnSpc>
              <a:buClr>
                <a:srgbClr val="3CBFAE"/>
              </a:buClr>
              <a:buFont typeface="Courier New"/>
              <a:buChar char="o"/>
              <a:defRPr sz="2000">
                <a:solidFill>
                  <a:srgbClr val="262626"/>
                </a:solidFill>
              </a:defRPr>
            </a:lvl1pPr>
            <a:lvl2pPr marL="466344" indent="-192024">
              <a:lnSpc>
                <a:spcPts val="1880"/>
              </a:lnSpc>
              <a:buClr>
                <a:srgbClr val="612166"/>
              </a:buClr>
              <a:buFont typeface="Arial"/>
              <a:buChar char="•"/>
              <a:defRPr sz="1800">
                <a:solidFill>
                  <a:srgbClr val="262626"/>
                </a:solidFill>
                <a:latin typeface="Arial Narrow"/>
                <a:cs typeface="Arial Narrow"/>
              </a:defRPr>
            </a:lvl2pPr>
            <a:lvl3pPr marL="685800" indent="-228600">
              <a:lnSpc>
                <a:spcPts val="1680"/>
              </a:lnSpc>
              <a:buClr>
                <a:srgbClr val="1668B3"/>
              </a:buClr>
              <a:buFont typeface="Courier New"/>
              <a:buChar char="o"/>
              <a:defRPr sz="1600">
                <a:solidFill>
                  <a:srgbClr val="262626"/>
                </a:solidFill>
                <a:latin typeface="Arial Narrow"/>
                <a:cs typeface="Arial Narrow"/>
              </a:defRPr>
            </a:lvl3pPr>
            <a:lvl4pPr>
              <a:buClr>
                <a:srgbClr val="4EC1E0"/>
              </a:buClr>
              <a:defRPr sz="1800"/>
            </a:lvl4pPr>
            <a:lvl5pPr>
              <a:buClr>
                <a:srgbClr val="4EC1E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0615-D363-274D-B058-60EA553C0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0615-D363-274D-B058-60EA553C0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86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8666" y="950025"/>
            <a:ext cx="8641119" cy="4551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666" y="1405153"/>
            <a:ext cx="8641119" cy="3511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7050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4876"/>
                </a:solidFill>
                <a:latin typeface="Helvetica"/>
                <a:cs typeface="Helvetica"/>
              </a:defRPr>
            </a:lvl1pPr>
          </a:lstStyle>
          <a:p>
            <a:fld id="{EDA70615-D363-274D-B058-60EA553C0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28" r="4516" b="45282"/>
          <a:stretch/>
        </p:blipFill>
        <p:spPr>
          <a:xfrm>
            <a:off x="94342" y="89064"/>
            <a:ext cx="8992013" cy="87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3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51" r:id="rId4"/>
    <p:sldLayoutId id="2147483652" r:id="rId5"/>
    <p:sldLayoutId id="2147483655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FF3C1F"/>
          </a:solidFill>
          <a:latin typeface="Arial Narrow"/>
          <a:ea typeface="+mj-ea"/>
          <a:cs typeface="Arial Narrow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rgbClr val="3CBFAE"/>
        </a:buClr>
        <a:buFont typeface="Courier New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Headline Can go here</a:t>
            </a:r>
            <a:br>
              <a:rPr lang="en-US" dirty="0" smtClean="0"/>
            </a:br>
            <a:r>
              <a:rPr lang="en-US" dirty="0" smtClean="0"/>
              <a:t>all in caps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SMALL HEADER HERE UPPERCASE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5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 TITLE HERE ALL UPPERCASE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ADD A SUBHEAD HERE UPPERCASE.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91781" y="9453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49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HEADLINE IN ALL CAPS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Bulleted copy goes </a:t>
            </a:r>
            <a:r>
              <a:rPr lang="en-US" dirty="0" smtClean="0"/>
              <a:t>here</a:t>
            </a:r>
          </a:p>
          <a:p>
            <a:pPr lvl="1"/>
            <a:r>
              <a:rPr lang="en-US" dirty="0" smtClean="0"/>
              <a:t>Another Bullet</a:t>
            </a:r>
          </a:p>
          <a:p>
            <a:pPr lvl="2"/>
            <a:r>
              <a:rPr lang="en-US" dirty="0" smtClean="0"/>
              <a:t>Another Bullet</a:t>
            </a:r>
          </a:p>
          <a:p>
            <a:pPr lvl="3"/>
            <a:r>
              <a:rPr lang="en-US" dirty="0" smtClean="0"/>
              <a:t>Another Bullet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0615-D363-274D-B058-60EA553C06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232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HEADLINE IN ALL CAPS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Bulleted copy goes here</a:t>
            </a:r>
          </a:p>
          <a:p>
            <a:pPr lvl="1"/>
            <a:r>
              <a:rPr lang="en-US" dirty="0" smtClean="0"/>
              <a:t>Second bullet</a:t>
            </a:r>
          </a:p>
          <a:p>
            <a:pPr lvl="2"/>
            <a:r>
              <a:rPr lang="en-US" dirty="0" smtClean="0"/>
              <a:t>Third bullet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Bulleted copy goes here</a:t>
            </a:r>
          </a:p>
          <a:p>
            <a:pPr lvl="1"/>
            <a:r>
              <a:rPr lang="en-US" dirty="0" smtClean="0"/>
              <a:t>Second bullet</a:t>
            </a:r>
          </a:p>
          <a:p>
            <a:pPr lvl="2"/>
            <a:r>
              <a:rPr lang="en-US" dirty="0" smtClean="0"/>
              <a:t>Third bullet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0615-D363-274D-B058-60EA553C06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424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COLORS USED FOR THIS YEARS THEME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248666" y="1634020"/>
            <a:ext cx="8641119" cy="405966"/>
          </a:xfrm>
        </p:spPr>
        <p:txBody>
          <a:bodyPr/>
          <a:lstStyle/>
          <a:p>
            <a:r>
              <a:rPr lang="en-US" dirty="0" smtClean="0"/>
              <a:t>There are a lot of colors for this years theme so mix it up.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0615-D363-274D-B058-60EA553C063C}" type="slidenum">
              <a:rPr lang="en-US" smtClean="0"/>
              <a:t>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08938" y="2416708"/>
            <a:ext cx="881464" cy="646825"/>
          </a:xfrm>
          <a:prstGeom prst="rect">
            <a:avLst/>
          </a:prstGeom>
          <a:solidFill>
            <a:srgbClr val="FF3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C1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03929" y="2416708"/>
            <a:ext cx="881464" cy="646825"/>
          </a:xfrm>
          <a:prstGeom prst="rect">
            <a:avLst/>
          </a:prstGeom>
          <a:solidFill>
            <a:srgbClr val="003C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C1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7050" y="2416708"/>
            <a:ext cx="881464" cy="646825"/>
          </a:xfrm>
          <a:prstGeom prst="rect">
            <a:avLst/>
          </a:prstGeom>
          <a:solidFill>
            <a:srgbClr val="3CBF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C1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8938" y="3597203"/>
            <a:ext cx="881464" cy="646825"/>
          </a:xfrm>
          <a:prstGeom prst="rect">
            <a:avLst/>
          </a:prstGeom>
          <a:solidFill>
            <a:srgbClr val="EE7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C1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3929" y="3597203"/>
            <a:ext cx="881464" cy="646825"/>
          </a:xfrm>
          <a:prstGeom prst="rect">
            <a:avLst/>
          </a:prstGeom>
          <a:solidFill>
            <a:srgbClr val="EDD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C1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7050" y="3597203"/>
            <a:ext cx="881464" cy="646825"/>
          </a:xfrm>
          <a:prstGeom prst="rect">
            <a:avLst/>
          </a:prstGeom>
          <a:solidFill>
            <a:srgbClr val="6121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C1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59186" y="2416708"/>
            <a:ext cx="881464" cy="6468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C1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59186" y="3597203"/>
            <a:ext cx="881464" cy="646825"/>
          </a:xfrm>
          <a:prstGeom prst="rect">
            <a:avLst/>
          </a:prstGeom>
          <a:solidFill>
            <a:srgbClr val="1668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C1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08938" y="3096539"/>
            <a:ext cx="881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PMS </a:t>
            </a:r>
            <a:br>
              <a:rPr lang="en-US" sz="1200" dirty="0" smtClean="0"/>
            </a:br>
            <a:r>
              <a:rPr lang="en-US" sz="1200" dirty="0" smtClean="0"/>
              <a:t>Bright Red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2303929" y="3115902"/>
            <a:ext cx="881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PMS </a:t>
            </a:r>
            <a:br>
              <a:rPr lang="en-US" sz="1200" dirty="0" smtClean="0"/>
            </a:br>
            <a:r>
              <a:rPr lang="en-US" sz="1200" dirty="0" smtClean="0"/>
              <a:t>541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4759186" y="4317720"/>
            <a:ext cx="881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PMS </a:t>
            </a:r>
            <a:br>
              <a:rPr lang="en-US" sz="1200" dirty="0" smtClean="0"/>
            </a:br>
            <a:r>
              <a:rPr lang="en-US" sz="1200" dirty="0" smtClean="0"/>
              <a:t>2144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3507050" y="4317720"/>
            <a:ext cx="881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PMS </a:t>
            </a:r>
            <a:br>
              <a:rPr lang="en-US" sz="1200" dirty="0" smtClean="0"/>
            </a:br>
            <a:r>
              <a:rPr lang="en-US" sz="1200" dirty="0" smtClean="0"/>
              <a:t>2623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4759186" y="3126768"/>
            <a:ext cx="881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90%</a:t>
            </a:r>
          </a:p>
          <a:p>
            <a:pPr algn="ctr"/>
            <a:r>
              <a:rPr lang="en-US" sz="1200" dirty="0" smtClean="0"/>
              <a:t>Black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2303929" y="4331772"/>
            <a:ext cx="881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PMS</a:t>
            </a:r>
          </a:p>
          <a:p>
            <a:pPr algn="ctr"/>
            <a:r>
              <a:rPr lang="en-US" sz="1200" dirty="0" smtClean="0"/>
              <a:t>604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1108938" y="4331772"/>
            <a:ext cx="881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PMS</a:t>
            </a:r>
          </a:p>
          <a:p>
            <a:pPr algn="ctr"/>
            <a:r>
              <a:rPr lang="en-US" sz="1200" dirty="0" smtClean="0"/>
              <a:t>158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3507050" y="3112388"/>
            <a:ext cx="881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PMS</a:t>
            </a:r>
          </a:p>
          <a:p>
            <a:pPr algn="ctr"/>
            <a:r>
              <a:rPr lang="en-US" sz="1200" dirty="0" smtClean="0"/>
              <a:t>7465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77049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4377</TotalTime>
  <Words>91</Words>
  <Application>Microsoft Macintosh PowerPoint</Application>
  <PresentationFormat>On-screen Show (16:9)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 Narrow</vt:lpstr>
      <vt:lpstr>Calibri</vt:lpstr>
      <vt:lpstr>Courier New</vt:lpstr>
      <vt:lpstr>Helvetica</vt:lpstr>
      <vt:lpstr>Arial</vt:lpstr>
      <vt:lpstr>Office Theme</vt:lpstr>
      <vt:lpstr>Headline Can go here all in caps  </vt:lpstr>
      <vt:lpstr>ADD TITLE HERE ALL UPPERCASE</vt:lpstr>
      <vt:lpstr>HEADLINE IN ALL CAPS</vt:lpstr>
      <vt:lpstr>HEADLINE IN ALL CAPS</vt:lpstr>
      <vt:lpstr>COLORS USED FOR THIS YEARS THEME</vt:lpstr>
    </vt:vector>
  </TitlesOfParts>
  <Company>David James Group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James Group</dc:creator>
  <cp:lastModifiedBy>Cheryl Peaslee</cp:lastModifiedBy>
  <cp:revision>35</cp:revision>
  <dcterms:created xsi:type="dcterms:W3CDTF">2014-07-14T18:10:42Z</dcterms:created>
  <dcterms:modified xsi:type="dcterms:W3CDTF">2018-01-11T20:36:58Z</dcterms:modified>
</cp:coreProperties>
</file>